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CCAE1-C3FA-4BE0-8188-129A70522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745" y="0"/>
            <a:ext cx="53445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7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27</cp:revision>
  <dcterms:created xsi:type="dcterms:W3CDTF">2020-04-17T09:27:58Z</dcterms:created>
  <dcterms:modified xsi:type="dcterms:W3CDTF">2020-05-13T08:14:10Z</dcterms:modified>
</cp:coreProperties>
</file>